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07" r:id="rId10"/>
    <p:sldId id="309" r:id="rId11"/>
    <p:sldId id="308" r:id="rId12"/>
    <p:sldId id="29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gY3hhAKO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umenten.rie.nl/nl/@@login?came_from=https://instrumenten.rie.nl/nl/?language%3Dnl-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13.30-16.30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</a:t>
            </a:r>
            <a:r>
              <a:rPr lang="nl-NL" dirty="0" smtClean="0"/>
              <a:t>groene detail handel; plannen </a:t>
            </a:r>
            <a:r>
              <a:rPr lang="nl-NL" dirty="0" smtClean="0"/>
              <a:t>en optimaliseren</a:t>
            </a:r>
          </a:p>
          <a:p>
            <a:r>
              <a:rPr lang="nl-NL" dirty="0" smtClean="0"/>
              <a:t>Leeractiviteit: </a:t>
            </a:r>
            <a:r>
              <a:rPr lang="nl-NL" dirty="0" smtClean="0"/>
              <a:t>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 er voor te zorgen dat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alsnog kunnen oefenen met de RIE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er een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 site.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</a:t>
            </a:r>
            <a:r>
              <a:rPr lang="nl-NL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demo.mijnstigas.nl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kunnen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onderstaande gebruikersnaam en wachtwoord inloggen in de demo om de RIE te bekijken. Deze demo RIE gaat over mechanisch loonwerk en is niet volledig en beperkt.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kunnen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 wel mee oefenen om een idee te krijgen wat het allemaal inhoudt.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Gebruikersnaam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 Groenewelle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Wachtwoord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       Stigasdemo2017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</a:t>
            </a:r>
            <a:r>
              <a:rPr lang="nl-NL" dirty="0" smtClean="0"/>
              <a:t>bedrijf </a:t>
            </a:r>
            <a:r>
              <a:rPr lang="nl-NL" dirty="0" smtClean="0"/>
              <a:t>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met de 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Proefversie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6049" y="2045970"/>
            <a:ext cx="854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https://instrumenten.rie.nl/nl/@@login?came_from=https%3A%2F%2Finstrumenten.rie.nl%2Fnl%2F%3Flanguage%3Dnl-NL</a:t>
            </a:r>
            <a:endParaRPr lang="nl-N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Het </a:t>
            </a:r>
            <a:r>
              <a:rPr lang="nl-NL" dirty="0" smtClean="0"/>
              <a:t>doen </a:t>
            </a:r>
            <a:r>
              <a:rPr lang="nl-NL" dirty="0" smtClean="0"/>
              <a:t>van </a:t>
            </a:r>
            <a:r>
              <a:rPr lang="nl-NL" dirty="0" smtClean="0"/>
              <a:t>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667</TotalTime>
  <Words>124</Words>
  <Application>Microsoft Office PowerPoint</Application>
  <PresentationFormat>Diavoorstelling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108</cp:revision>
  <dcterms:created xsi:type="dcterms:W3CDTF">2016-05-29T10:04:13Z</dcterms:created>
  <dcterms:modified xsi:type="dcterms:W3CDTF">2018-02-14T11:36:32Z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